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68" r:id="rId12"/>
    <p:sldId id="269" r:id="rId13"/>
    <p:sldId id="272" r:id="rId14"/>
    <p:sldId id="289" r:id="rId15"/>
    <p:sldId id="275" r:id="rId16"/>
    <p:sldId id="277" r:id="rId17"/>
    <p:sldId id="296" r:id="rId18"/>
    <p:sldId id="295" r:id="rId19"/>
    <p:sldId id="278" r:id="rId20"/>
    <p:sldId id="279" r:id="rId21"/>
    <p:sldId id="280" r:id="rId22"/>
    <p:sldId id="281" r:id="rId23"/>
    <p:sldId id="282" r:id="rId24"/>
    <p:sldId id="283" r:id="rId25"/>
    <p:sldId id="297" r:id="rId26"/>
    <p:sldId id="284" r:id="rId27"/>
    <p:sldId id="285" r:id="rId28"/>
    <p:sldId id="286" r:id="rId29"/>
    <p:sldId id="287" r:id="rId30"/>
    <p:sldId id="288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AA0"/>
    <a:srgbClr val="006600"/>
    <a:srgbClr val="FF9900"/>
    <a:srgbClr val="A7B218"/>
    <a:srgbClr val="FF9999"/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103" d="100"/>
          <a:sy n="103" d="100"/>
        </p:scale>
        <p:origin x="10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39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1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4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04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9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22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38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05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1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A3A7C-CF3E-4424-8885-34AAEFF57FB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17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“Confronting the Loan </a:t>
            </a:r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Sharks – Resolving Conflicts”</a:t>
            </a:r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0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nearly complete – only gates needed placing (6:1)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Breadwinners absent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Unscrupulous exploitation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108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21852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nearly complete – only gates needed placing (6:1)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Breadwinners absent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Unscrupulous exploitation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problems - famine 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76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nearly complete – only gates needed placing (6:1)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Breadwinners absent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Unscrupulous exploitation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problems – famine</a:t>
            </a:r>
          </a:p>
          <a:p>
            <a:pPr lvl="1"/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− high taxation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9544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4462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nearly complete – only gates needed placing (6:1)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Breadwinners absent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Unscrupulous exploitation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problems – famine</a:t>
            </a:r>
          </a:p>
          <a:p>
            <a:pPr lvl="1"/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− high taxation</a:t>
            </a:r>
          </a:p>
          <a:p>
            <a:pPr lvl="1"/>
            <a:r>
              <a:rPr lang="en-GB" sz="32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−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Alexander the Great’s discovery</a:t>
            </a:r>
          </a:p>
          <a:p>
            <a:pPr lvl="1"/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Alexander the Great entered Susa…he found 270 tons of coined gold and about 1200 tons of silver stored up as bullion.”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(E. M. Yamauchi: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“Persia and the Bible”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7108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nearly complete – only gates needed placing (6:1)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Breadwinners absent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Unscrupulous exploitation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problems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 sharks</a:t>
            </a:r>
          </a:p>
        </p:txBody>
      </p:sp>
    </p:spTree>
    <p:extLst>
      <p:ext uri="{BB962C8B-B14F-4D97-AF65-F5344CB8AC3E}">
        <p14:creationId xmlns:p14="http://schemas.microsoft.com/office/powerpoint/2010/main" val="1632916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nearly complete – only gates needed placing (6:1)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Breadwinners absent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Unscrupulous exploitation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problems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 sharks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" y="3760008"/>
            <a:ext cx="9143999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41338"/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lend money to one of my people among you who is needy, do not treat it like a business deal; charge no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interest”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(Ex.22:25)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9660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nearly complete – only gates needed placing (6:1)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Breadwinners absent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Unscrupulous exploitation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problems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 sharks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" y="3764673"/>
            <a:ext cx="9143999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41338"/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lend to them at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 or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a profit from them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He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withholds his hand from doing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 and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judges fairly between two parties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He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follows my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decrees and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faithfully keeps my laws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That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is righteous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he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surely live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declares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Sovereign </a:t>
            </a:r>
            <a:r>
              <a:rPr lang="en-GB" sz="2800" b="1" i="1" cap="small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Lord” </a:t>
            </a:r>
            <a:r>
              <a:rPr lang="en-GB" sz="2800" b="1" cap="small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(Ez.18:8-9).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1350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1790238"/>
            <a:ext cx="9143999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principles:</a:t>
            </a:r>
          </a:p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feel wronged – go to person concerned.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6680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1790238"/>
            <a:ext cx="9143999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principles:</a:t>
            </a:r>
          </a:p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feel wronged – go to person concerned.</a:t>
            </a:r>
          </a:p>
          <a:p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problem unresolved – go to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2311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</p:txBody>
      </p:sp>
    </p:spTree>
    <p:extLst>
      <p:ext uri="{BB962C8B-B14F-4D97-AF65-F5344CB8AC3E}">
        <p14:creationId xmlns:p14="http://schemas.microsoft.com/office/powerpoint/2010/main" val="26164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“Confronting the Loan </a:t>
            </a:r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Sharks- Resolving Conflicts”</a:t>
            </a:r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260000">
            <a:off x="678536" y="1612831"/>
            <a:ext cx="1952625" cy="2343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05" y="2478893"/>
            <a:ext cx="3061369" cy="17281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5205368" y="4589041"/>
            <a:ext cx="3566160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5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132856"/>
            <a:ext cx="914399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 anger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glow rad="63500">
                  <a:schemeClr val="bg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178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132856"/>
            <a:ext cx="9143999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 anger</a:t>
            </a:r>
          </a:p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control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accent1"/>
              </a:solidFill>
              <a:effectLst>
                <a:glow rad="63500">
                  <a:schemeClr val="bg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903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132856"/>
            <a:ext cx="9143999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 anger</a:t>
            </a:r>
          </a:p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control</a:t>
            </a:r>
          </a:p>
          <a:p>
            <a:pPr marL="811213" lvl="1"/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who is slow to anger is better than the mighty, and he who rules his spirit, than he who captures a city.”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16:32)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chemeClr val="bg2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49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132856"/>
            <a:ext cx="9143999" cy="18774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 anger</a:t>
            </a:r>
          </a:p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control</a:t>
            </a:r>
          </a:p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of biblical principles</a:t>
            </a:r>
          </a:p>
          <a:p>
            <a:pPr marL="1073150" indent="-354013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Private meeting (v.7a) </a:t>
            </a:r>
          </a:p>
        </p:txBody>
      </p:sp>
    </p:spTree>
    <p:extLst>
      <p:ext uri="{BB962C8B-B14F-4D97-AF65-F5344CB8AC3E}">
        <p14:creationId xmlns:p14="http://schemas.microsoft.com/office/powerpoint/2010/main" val="312012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132856"/>
            <a:ext cx="9143999" cy="2369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Righteous anger</a:t>
            </a:r>
          </a:p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control</a:t>
            </a:r>
          </a:p>
          <a:p>
            <a:pPr marL="719138" indent="-365125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of biblical principles</a:t>
            </a:r>
          </a:p>
          <a:p>
            <a:pPr marL="1073150" indent="-354013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 meeting (v.7a)</a:t>
            </a:r>
          </a:p>
          <a:p>
            <a:pPr marL="1073150" indent="-354013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glow rad="63500">
                    <a:schemeClr val="bg2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Public hearing (v.7b) </a:t>
            </a:r>
          </a:p>
        </p:txBody>
      </p:sp>
    </p:spTree>
    <p:extLst>
      <p:ext uri="{BB962C8B-B14F-4D97-AF65-F5344CB8AC3E}">
        <p14:creationId xmlns:p14="http://schemas.microsoft.com/office/powerpoint/2010/main" val="4090201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</p:txBody>
      </p:sp>
    </p:spTree>
    <p:extLst>
      <p:ext uri="{BB962C8B-B14F-4D97-AF65-F5344CB8AC3E}">
        <p14:creationId xmlns:p14="http://schemas.microsoft.com/office/powerpoint/2010/main" val="99675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 to conscience (v.8)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“you’re selling your brothers!”</a:t>
            </a:r>
            <a:endParaRPr lang="en-GB" sz="2800" b="1" dirty="0" smtClean="0">
              <a:ln>
                <a:solidFill>
                  <a:schemeClr val="tx1"/>
                </a:solidFill>
              </a:ln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509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 to conscience (v.8)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Appeal to morality (v.9)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you are doing is not right!” </a:t>
            </a:r>
            <a:endParaRPr lang="en-GB" sz="2800" b="1" dirty="0" smtClean="0">
              <a:ln>
                <a:solidFill>
                  <a:schemeClr val="tx1"/>
                </a:solidFill>
              </a:ln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399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36625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 to conscience (v.8)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Appeal to morality (v.9)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Appeal to example (v.10) </a:t>
            </a:r>
            <a:r>
              <a:rPr lang="en-GB" sz="32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</a:effectLst>
              </a:rPr>
              <a:t>“I and my brothers …are also lending people money and grain. But let the exacting of usury stop!” </a:t>
            </a:r>
            <a:endParaRPr lang="en-GB" sz="2800" b="1" dirty="0" smtClean="0">
              <a:ln>
                <a:solidFill>
                  <a:schemeClr val="tx1"/>
                </a:solidFill>
              </a:ln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564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 to conscience (v.8)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Appeal to morality (v.9)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Appeal to example (v.10)</a:t>
            </a:r>
          </a:p>
          <a:p>
            <a:pPr marL="895350" lvl="1" indent="-541338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Appeal to commitment (v.11-13) + accountability – a signed pledge. </a:t>
            </a:r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0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40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1692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example (5:14-19)</a:t>
            </a:r>
          </a:p>
        </p:txBody>
      </p:sp>
    </p:spTree>
    <p:extLst>
      <p:ext uri="{BB962C8B-B14F-4D97-AF65-F5344CB8AC3E}">
        <p14:creationId xmlns:p14="http://schemas.microsoft.com/office/powerpoint/2010/main" val="42640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21852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example (5:14-19)</a:t>
            </a:r>
          </a:p>
          <a:p>
            <a:pPr marL="811213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reverence for God (v.15-16)</a:t>
            </a:r>
            <a:endParaRPr lang="en-GB" sz="32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306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example (5:14-19)</a:t>
            </a:r>
          </a:p>
          <a:p>
            <a:pPr marL="811213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reverence for God (v.15-16)</a:t>
            </a:r>
          </a:p>
          <a:p>
            <a:pPr marL="811213" indent="-457200"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selfless generosity (v.17-18)</a:t>
            </a:r>
            <a:endParaRPr lang="en-GB" sz="3200" b="1" dirty="0" smtClean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231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3170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example (5:14-19)</a:t>
            </a:r>
          </a:p>
          <a:p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Conclusions:</a:t>
            </a:r>
          </a:p>
          <a:p>
            <a:pPr marL="914400" lvl="1" indent="-457200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commitment to God and His work</a:t>
            </a:r>
          </a:p>
        </p:txBody>
      </p:sp>
    </p:spTree>
    <p:extLst>
      <p:ext uri="{BB962C8B-B14F-4D97-AF65-F5344CB8AC3E}">
        <p14:creationId xmlns:p14="http://schemas.microsoft.com/office/powerpoint/2010/main" val="195918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36625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example (5:14-19)</a:t>
            </a:r>
          </a:p>
          <a:p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Conclusions:</a:t>
            </a:r>
          </a:p>
          <a:p>
            <a:pPr marL="914400" lvl="1" indent="-457200">
              <a:buSzPct val="80000"/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commitment to God and His work</a:t>
            </a:r>
          </a:p>
          <a:p>
            <a:pPr marL="914400" lvl="1" indent="-457200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 or followers – we can all learn</a:t>
            </a:r>
          </a:p>
        </p:txBody>
      </p:sp>
    </p:spTree>
    <p:extLst>
      <p:ext uri="{BB962C8B-B14F-4D97-AF65-F5344CB8AC3E}">
        <p14:creationId xmlns:p14="http://schemas.microsoft.com/office/powerpoint/2010/main" val="71917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40934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reaction (5:6-7)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challenge (5:8-13)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example (5:14-19)</a:t>
            </a:r>
          </a:p>
          <a:p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Conclusions:</a:t>
            </a:r>
          </a:p>
          <a:p>
            <a:pPr marL="914400" lvl="1" indent="-457200">
              <a:buSzPct val="80000"/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commitment to God and His work</a:t>
            </a:r>
          </a:p>
          <a:p>
            <a:pPr marL="914400" lvl="1" indent="-457200">
              <a:buSzPct val="80000"/>
              <a:buFont typeface="Wingdings" panose="05000000000000000000" pitchFamily="2" charset="2"/>
              <a:buChar char="Ø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 or followers – we can all learn</a:t>
            </a:r>
          </a:p>
          <a:p>
            <a:pPr marL="914400" lvl="1" indent="-457200">
              <a:buSzPct val="80000"/>
              <a:buFont typeface="Wingdings" panose="05000000000000000000" pitchFamily="2" charset="2"/>
              <a:buChar char="Ø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finger pointing!</a:t>
            </a:r>
          </a:p>
        </p:txBody>
      </p:sp>
    </p:spTree>
    <p:extLst>
      <p:ext uri="{BB962C8B-B14F-4D97-AF65-F5344CB8AC3E}">
        <p14:creationId xmlns:p14="http://schemas.microsoft.com/office/powerpoint/2010/main" val="146601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05463"/>
            <a:ext cx="9144000" cy="18466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i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history of the church we have seen that when the devil couldn’t destroy the church by persecution, the next thing he did was to join it!” 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(J. Vernon McGee)</a:t>
            </a:r>
            <a:endParaRPr lang="en-GB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03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05463"/>
            <a:ext cx="914400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n>
                  <a:solidFill>
                    <a:schemeClr val="accent2"/>
                  </a:solidFill>
                </a:ln>
                <a:solidFill>
                  <a:srgbClr val="7030A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divisions are inevitable: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teaching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Unbiblical behaviour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7848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05463"/>
            <a:ext cx="9144000" cy="31085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n>
                  <a:solidFill>
                    <a:schemeClr val="accent2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divisions are inevitable – however…</a:t>
            </a:r>
          </a:p>
          <a:p>
            <a:r>
              <a:rPr lang="en-GB" sz="3200" b="1" dirty="0" smtClean="0">
                <a:ln>
                  <a:solidFill>
                    <a:schemeClr val="accent2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seek to resolve conflicts:</a:t>
            </a:r>
          </a:p>
          <a:p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“make every effort to keep the unity of the Spirit through the bond of peace”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(Eph.4:3). </a:t>
            </a:r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“Let us...make every effort to do what leads to peace and to mutual edification”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 14:19).  </a:t>
            </a:r>
          </a:p>
          <a:p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“seek peace and pursue it”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Peter 3:11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75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782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nearly complete –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gates needed placing (6:1)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676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8256"/>
            <a:ext cx="9143999" cy="6389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rgbClr val="205AA0"/>
                </a:solidFill>
                <a:effectLst>
                  <a:glow rad="50800">
                    <a:schemeClr val="tx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5:1-19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rgbClr val="205AA0"/>
              </a:solidFill>
              <a:effectLst>
                <a:glow rad="50800">
                  <a:schemeClr val="tx2">
                    <a:lumMod val="60000"/>
                    <a:lumOff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914399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accent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guanaLover BTN" panose="020B0604020102040201" pitchFamily="34" charset="0"/>
              </a:rPr>
              <a:t>Inside turmoil</a:t>
            </a:r>
            <a:endParaRPr lang="en-GB" sz="3200" b="1" dirty="0">
              <a:ln>
                <a:solidFill>
                  <a:schemeClr val="accent6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guanaLover BTN" panose="020B0604020102040201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05463"/>
            <a:ext cx="914400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Nehemiah’s problem – the situation (5:1-5)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 nearly complete – only gates needed placing (6:1)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Breadwinners absent</a:t>
            </a:r>
          </a:p>
        </p:txBody>
      </p:sp>
    </p:spTree>
    <p:extLst>
      <p:ext uri="{BB962C8B-B14F-4D97-AF65-F5344CB8AC3E}">
        <p14:creationId xmlns:p14="http://schemas.microsoft.com/office/powerpoint/2010/main" val="518929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4461</TotalTime>
  <Words>1155</Words>
  <Application>Microsoft Office PowerPoint</Application>
  <PresentationFormat>On-screen Show (4:3)</PresentationFormat>
  <Paragraphs>224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IguanaLover BTN</vt:lpstr>
      <vt:lpstr>Wingdings</vt:lpstr>
      <vt:lpstr>Office Theme</vt:lpstr>
      <vt:lpstr>“Confronting the Loan Sharks – Resolving Conflicts” Nehemiah 5:1-19</vt:lpstr>
      <vt:lpstr>“Confronting the Loan Sharks- Resolving Conflicts” 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  <vt:lpstr>Nehemiah 5:1-19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 Loan sharks</dc:title>
  <dc:creator>Colin Howells</dc:creator>
  <cp:lastModifiedBy>Colin Howells</cp:lastModifiedBy>
  <cp:revision>245</cp:revision>
  <dcterms:created xsi:type="dcterms:W3CDTF">2011-03-31T09:44:47Z</dcterms:created>
  <dcterms:modified xsi:type="dcterms:W3CDTF">2015-01-12T16:32:28Z</dcterms:modified>
</cp:coreProperties>
</file>